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6DA7B-821D-4952-B8AB-0E9DD01E0240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DCA1-2566-40DA-90CF-771380933F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6DA7B-821D-4952-B8AB-0E9DD01E0240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DCA1-2566-40DA-90CF-771380933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6DA7B-821D-4952-B8AB-0E9DD01E0240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DCA1-2566-40DA-90CF-771380933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6DA7B-821D-4952-B8AB-0E9DD01E0240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DCA1-2566-40DA-90CF-771380933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6DA7B-821D-4952-B8AB-0E9DD01E0240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16ADCA1-2566-40DA-90CF-771380933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6DA7B-821D-4952-B8AB-0E9DD01E0240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DCA1-2566-40DA-90CF-771380933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6DA7B-821D-4952-B8AB-0E9DD01E0240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DCA1-2566-40DA-90CF-771380933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6DA7B-821D-4952-B8AB-0E9DD01E0240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DCA1-2566-40DA-90CF-771380933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6DA7B-821D-4952-B8AB-0E9DD01E0240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DCA1-2566-40DA-90CF-771380933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6DA7B-821D-4952-B8AB-0E9DD01E0240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DCA1-2566-40DA-90CF-771380933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6DA7B-821D-4952-B8AB-0E9DD01E0240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DCA1-2566-40DA-90CF-771380933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E6DA7B-821D-4952-B8AB-0E9DD01E0240}" type="datetimeFigureOut">
              <a:rPr lang="en-US" smtClean="0"/>
              <a:pPr/>
              <a:t>12/16/2009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16ADCA1-2566-40DA-90CF-771380933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lm.nih.gov/medlineplus/h1n1fluswineflu.html" TargetMode="External"/><Relationship Id="rId2" Type="http://schemas.openxmlformats.org/officeDocument/2006/relationships/hyperlink" Target="http://oust.com/H1N1-Fact-Sheet.aspx?sid=SEM_Google&amp;cid=OustH1N1&amp;mkwid=WqTkKc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H1N1 Truth versus Lies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Technology Project  Standard 1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the H1N1 virus has been going around causing  fear around everybody we know, the simple question is “ What facts do we need to know about H1N1”?</a:t>
            </a:r>
          </a:p>
          <a:p>
            <a:endParaRPr lang="en-US" dirty="0" smtClean="0"/>
          </a:p>
          <a:p>
            <a:r>
              <a:rPr lang="en-US" dirty="0" smtClean="0"/>
              <a:t>So through an internet search we will find out.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5638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 went to Google and typed “h1n1” and I got a lot of different pop ups so I went with the first one. </a:t>
            </a:r>
            <a:r>
              <a:rPr lang="en-US" dirty="0" smtClean="0">
                <a:hlinkClick r:id="rId2"/>
              </a:rPr>
              <a:t>http://oust.com/H1N1-Fact-Sheet.aspx?sid=SEM_Google&amp;cid=OustH1N1&amp;mkwid=WqTkKcgo</a:t>
            </a:r>
            <a:r>
              <a:rPr lang="en-US" dirty="0" smtClean="0"/>
              <a:t> --------</a:t>
            </a:r>
            <a:r>
              <a:rPr lang="en-US" dirty="0" smtClean="0">
                <a:sym typeface="Wingdings" pitchFamily="2" charset="2"/>
              </a:rPr>
              <a:t> This is the homepage to Oust, the air freshening product.</a:t>
            </a:r>
          </a:p>
          <a:p>
            <a:r>
              <a:rPr lang="en-US" dirty="0" smtClean="0">
                <a:sym typeface="Wingdings" pitchFamily="2" charset="2"/>
              </a:rPr>
              <a:t>www.Flu.gov was the next one</a:t>
            </a:r>
          </a:p>
          <a:p>
            <a:r>
              <a:rPr lang="en-US" dirty="0" smtClean="0"/>
              <a:t>http://en.wikipedia.org/wiki/Influenza_A_virus_subtype_H1N1  -&gt;  This one is a Wikipedia page</a:t>
            </a:r>
          </a:p>
          <a:p>
            <a:r>
              <a:rPr lang="en-US" dirty="0" smtClean="0">
                <a:hlinkClick r:id="rId3"/>
              </a:rPr>
              <a:t>http://www.nlm.nih.gov/medlineplus/h1n1fluswineflu.html</a:t>
            </a:r>
            <a:r>
              <a:rPr lang="en-US" dirty="0" smtClean="0"/>
              <a:t>  --&gt;  This one is to </a:t>
            </a:r>
            <a:r>
              <a:rPr lang="en-US" dirty="0" err="1" smtClean="0"/>
              <a:t>Mediline</a:t>
            </a:r>
            <a:r>
              <a:rPr lang="en-US" dirty="0" smtClean="0"/>
              <a:t> Plus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verdict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Sites – Flu.gov, </a:t>
            </a:r>
            <a:r>
              <a:rPr lang="en-US" dirty="0" err="1" smtClean="0"/>
              <a:t>Mediline</a:t>
            </a:r>
            <a:r>
              <a:rPr lang="en-US" dirty="0" smtClean="0"/>
              <a:t> plus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Bad- Wikipedia, Oust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the verdict?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two sites provided good </a:t>
            </a:r>
            <a:r>
              <a:rPr lang="en-US" dirty="0" err="1" smtClean="0"/>
              <a:t>url’s</a:t>
            </a:r>
            <a:r>
              <a:rPr lang="en-US" dirty="0" smtClean="0"/>
              <a:t> in that they ended in “</a:t>
            </a:r>
            <a:r>
              <a:rPr lang="en-US" dirty="0" err="1" smtClean="0"/>
              <a:t>gov</a:t>
            </a:r>
            <a:r>
              <a:rPr lang="en-US" dirty="0" smtClean="0"/>
              <a:t>”. The flu website was an official page of the Department of Human  Resources. This was the same for </a:t>
            </a:r>
            <a:r>
              <a:rPr lang="en-US" dirty="0" err="1" smtClean="0"/>
              <a:t>Mediline</a:t>
            </a:r>
            <a:r>
              <a:rPr lang="en-US" dirty="0" smtClean="0"/>
              <a:t> as I saw in their about Us. </a:t>
            </a:r>
          </a:p>
          <a:p>
            <a:r>
              <a:rPr lang="en-US" dirty="0" smtClean="0"/>
              <a:t>The bad ones started with </a:t>
            </a:r>
            <a:r>
              <a:rPr lang="en-US" dirty="0" err="1" smtClean="0"/>
              <a:t>wikipedia</a:t>
            </a:r>
            <a:r>
              <a:rPr lang="en-US" dirty="0" smtClean="0"/>
              <a:t> which says that anyone can edit this material, including me so that ruled out </a:t>
            </a:r>
            <a:r>
              <a:rPr lang="en-US" dirty="0" err="1" smtClean="0"/>
              <a:t>relaibility</a:t>
            </a:r>
            <a:r>
              <a:rPr lang="en-US" dirty="0" smtClean="0"/>
              <a:t>. The second one cited its sources but the fact that it was a brand name company made </a:t>
            </a:r>
            <a:r>
              <a:rPr lang="en-US" smtClean="0"/>
              <a:t>me wary.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110</TotalTime>
  <Words>222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H1N1 Truth versus Lies</vt:lpstr>
      <vt:lpstr>The Question</vt:lpstr>
      <vt:lpstr>Google</vt:lpstr>
      <vt:lpstr>The verdict</vt:lpstr>
      <vt:lpstr>Why the verdict?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Daniel&amp;Lee-Ann</dc:creator>
  <cp:lastModifiedBy>hawkinsv0910</cp:lastModifiedBy>
  <cp:revision>5</cp:revision>
  <dcterms:created xsi:type="dcterms:W3CDTF">2009-12-03T20:07:29Z</dcterms:created>
  <dcterms:modified xsi:type="dcterms:W3CDTF">2009-12-16T18:56:13Z</dcterms:modified>
</cp:coreProperties>
</file>